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6A10-1815-4696-9449-7525A4EA4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1228-AA19-4D76-8126-50F20B2F1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50156-6E7E-4FC8-9171-1AD681F8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56694-836B-4B71-A86C-8BD8FAEA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91F52-C8D1-47B9-B255-EAEAF2CC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59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1151-E0F2-421B-BC01-C4585545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9CEDE-05E7-4A62-888F-156C2CBC1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C8F65-8E22-4CAA-A1ED-D3FB87FA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E3D57-92EE-4BFC-BDD2-39526539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007D-85E5-491B-80D9-01B1485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52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42CDD-1E71-4900-BE57-7E80B352B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D1E11-704D-40E7-95F8-E368501A3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43F5E-EA61-4B69-A139-79EF68AB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297E1-DBB0-4BEE-8599-EEF44927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B3FF-7297-4FB9-A037-E7EAD82F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4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A595-17A3-4DE3-A465-386CBE07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E8C0-E0B9-4694-B8F8-4532436C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CF8E7-2C6C-4759-B198-65F9C29E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4AAD-D271-4A53-8A75-AA686BD4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2C68-FA9C-4372-9653-22EE8E0C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15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0EE5-CFD1-463A-8A96-1428D0E1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69410-F3EF-49A1-B2E2-DF10186F8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FE2F8-F6F8-49E9-A8C9-B14EAB39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4A799-A78A-44E4-AFA0-C1DB9EFC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B7D9-1C4A-46C0-91AA-706B0A97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1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AF04-2D65-4932-B751-2D9FE048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4D65-E444-4756-9B30-F814C5EBA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4D7CD-93A6-426E-A2EC-6312009B9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796FE-5FD5-4EB8-96FB-AE2A8319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DA615-924C-40BC-BC72-73E0ED7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785CA-7AF8-42BC-8B09-AD2A4D76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07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FE90-35C6-41E0-ABD3-42783FF9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0578E-D4FE-4889-B6E3-561676671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E4B6B-6E97-4320-915E-4B996910B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ADFAE-765E-453E-B35B-D6451EF6C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57938-2BA9-4F3C-A53C-8C77D1895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6B805D-F096-4271-B568-412AE0F3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DC416-1FB4-484B-B232-9BDA8819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9647D-5596-4A77-AA80-434FEB1F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6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9C47-92C3-4664-AC33-7C27CF2F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5F3A0-15DE-49B9-85C3-D10C0ABF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138DB-3B1B-4A53-B932-435F4547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BB39E-DBFA-491F-B8FD-1A2F1E6D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3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5549A-634A-4B1E-9B92-853A75F1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46905-C7DF-4372-8ED0-3F731DC2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F096-B7D2-4AD7-B2A0-8D30B7F1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65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9094-F646-4418-91E0-C3EB2601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9982-6B91-423A-8012-95100912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294F5-AED6-4065-8C51-26F08EE43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A323A-EBB7-482B-BC91-AFCE3E25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B9374-27AF-4E0E-B411-4174671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31890-0B9C-47D7-8042-3BC39A00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32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B270-1F16-495D-A3CB-0D8093B2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C23E1-06B2-439A-9A7B-D5FE1D8A4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1C8A5-B259-40AC-91E1-D9D8B4089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545E7-391D-4468-876E-8BBE29DB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0387A-7950-4A06-919B-4946239C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4956E-63C9-4C49-87ED-FCCBF1D3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86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6EAEE-EC3F-4A1B-8FBB-7C71994F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BADD6-14AA-4506-B183-0A2DEB42F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7F247-9FD5-4F89-96AB-98F083AA3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CACE4-CF73-43B8-B2FD-E0177475A242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48587-9902-4B6E-8A8F-5CFBF5BBC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F8DCB-C8A7-4379-84EE-31D94D82F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EFDCA-6A6C-4CA2-A6E8-C987635227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97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703F-8CE3-4930-865B-B3FB460660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FBE87-E918-4105-9170-032C6AFE6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9" t="30902" r="34609" b="17547"/>
          <a:stretch/>
        </p:blipFill>
        <p:spPr>
          <a:xfrm>
            <a:off x="0" y="954"/>
            <a:ext cx="12191999" cy="3736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28FEC-22A4-499B-A3E3-6C7F8FBE8F95}"/>
              </a:ext>
            </a:extLst>
          </p:cNvPr>
          <p:cNvSpPr txBox="1"/>
          <p:nvPr/>
        </p:nvSpPr>
        <p:spPr>
          <a:xfrm>
            <a:off x="0" y="3737499"/>
            <a:ext cx="4643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encyclopédie</a:t>
            </a:r>
          </a:p>
          <a:p>
            <a:r>
              <a:rPr lang="fr-FR" dirty="0"/>
              <a:t>Kit d’urgence avec pansement</a:t>
            </a:r>
          </a:p>
          <a:p>
            <a:r>
              <a:rPr lang="fr-FR" dirty="0"/>
              <a:t>½ litre d’eau</a:t>
            </a:r>
          </a:p>
          <a:p>
            <a:r>
              <a:rPr lang="fr-FR" dirty="0"/>
              <a:t>comprime</a:t>
            </a:r>
          </a:p>
          <a:p>
            <a:r>
              <a:rPr lang="fr-FR" dirty="0"/>
              <a:t>Carte aérienne</a:t>
            </a:r>
          </a:p>
          <a:p>
            <a:r>
              <a:rPr lang="fr-FR" dirty="0"/>
              <a:t>Plusieurs manteaux</a:t>
            </a:r>
          </a:p>
          <a:p>
            <a:r>
              <a:rPr lang="fr-FR" dirty="0"/>
              <a:t>Un </a:t>
            </a:r>
            <a:r>
              <a:rPr lang="fr-FR" dirty="0" err="1"/>
              <a:t>pancho</a:t>
            </a:r>
            <a:r>
              <a:rPr lang="fr-FR" dirty="0"/>
              <a:t> en </a:t>
            </a:r>
            <a:r>
              <a:rPr lang="fr-FR" dirty="0" err="1"/>
              <a:t>elastique</a:t>
            </a:r>
            <a:endParaRPr lang="fr-FR" dirty="0"/>
          </a:p>
          <a:p>
            <a:r>
              <a:rPr lang="fr-FR" dirty="0"/>
              <a:t>Paire de lunettes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F3E77-BD33-4512-BD16-3779C77D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BB0E-64A8-41DF-9FFA-3E98F7683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8CB48-5498-4C98-A318-F8427328D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7" t="35139" r="31641" b="47500"/>
          <a:stretch/>
        </p:blipFill>
        <p:spPr>
          <a:xfrm>
            <a:off x="3771900" y="2409825"/>
            <a:ext cx="4562475" cy="11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76C29F-1876-4CC8-9D33-0AA1D7DD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22361" b="50000"/>
          <a:stretch/>
        </p:blipFill>
        <p:spPr>
          <a:xfrm>
            <a:off x="753773" y="64943"/>
            <a:ext cx="10296525" cy="1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AADAA-EA23-43DC-9FAD-C8D82BF20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7" t="22361" b="50000"/>
          <a:stretch/>
        </p:blipFill>
        <p:spPr>
          <a:xfrm>
            <a:off x="753773" y="354155"/>
            <a:ext cx="10296525" cy="1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F22823-514C-48C7-9573-3D37F0A1E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38" t="15833" r="37422" b="40972"/>
          <a:stretch/>
        </p:blipFill>
        <p:spPr>
          <a:xfrm>
            <a:off x="1453573" y="245341"/>
            <a:ext cx="3857625" cy="2962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0247A-2BAF-4C08-875D-7016D6E79B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" t="85972" r="80234" b="6250"/>
          <a:stretch/>
        </p:blipFill>
        <p:spPr>
          <a:xfrm>
            <a:off x="5646594" y="639043"/>
            <a:ext cx="230505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63C49610-C0BF-4785-A26C-019688897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86" y="2437993"/>
            <a:ext cx="4641318" cy="936576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77E1A2-01E5-471F-899F-7210AA9D3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8" y="3859518"/>
            <a:ext cx="10016934" cy="22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7F842-9199-46DC-922B-5B2E666AE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222" r="-1" b="27360"/>
          <a:stretch/>
        </p:blipFill>
        <p:spPr>
          <a:xfrm>
            <a:off x="0" y="838200"/>
            <a:ext cx="1219200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37AC1-156E-4C1B-82D8-5D0C24E65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2" r="1094" b="30555"/>
          <a:stretch/>
        </p:blipFill>
        <p:spPr>
          <a:xfrm>
            <a:off x="0" y="838200"/>
            <a:ext cx="12058650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DC239-3B06-41D7-9E37-4C1C76D8D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1" t="58611" r="1094" b="4680"/>
          <a:stretch/>
        </p:blipFill>
        <p:spPr>
          <a:xfrm>
            <a:off x="1717963" y="3181350"/>
            <a:ext cx="10100541" cy="2517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6C01A-F7B2-4BE4-9336-377974301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22" b="4722"/>
          <a:stretch/>
        </p:blipFill>
        <p:spPr>
          <a:xfrm>
            <a:off x="0" y="838200"/>
            <a:ext cx="12192000" cy="569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B73C6-18B2-4DA6-92BF-6F336D8800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22" b="27361"/>
          <a:stretch/>
        </p:blipFill>
        <p:spPr>
          <a:xfrm>
            <a:off x="0" y="838200"/>
            <a:ext cx="1219200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521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E1621-C51C-46E3-A0BC-C2943E78A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32638" r="2108" b="4862"/>
          <a:stretch/>
        </p:blipFill>
        <p:spPr>
          <a:xfrm>
            <a:off x="419100" y="142874"/>
            <a:ext cx="10039350" cy="4286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A1A48-6862-4A43-BBC9-8B6E0003A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" t="11806" r="1015" b="6667"/>
          <a:stretch/>
        </p:blipFill>
        <p:spPr>
          <a:xfrm>
            <a:off x="38100" y="809625"/>
            <a:ext cx="12030075" cy="5591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837D4-85EA-4628-B41D-F22162322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06" r="1016" b="14882"/>
          <a:stretch/>
        </p:blipFill>
        <p:spPr>
          <a:xfrm>
            <a:off x="0" y="809624"/>
            <a:ext cx="12068175" cy="5027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647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BD0C-5098-46D3-B017-E07234D14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83" r="1328" b="26667"/>
          <a:stretch/>
        </p:blipFill>
        <p:spPr>
          <a:xfrm>
            <a:off x="0" y="828675"/>
            <a:ext cx="12030075" cy="4200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4220C-2AB2-4E66-9227-F21A0362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 r="1328" b="37361"/>
          <a:stretch/>
        </p:blipFill>
        <p:spPr>
          <a:xfrm>
            <a:off x="0" y="828674"/>
            <a:ext cx="12030075" cy="3467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AA84D-1A2A-4828-9E0B-DC60DD39F5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83" r="1328" b="9583"/>
          <a:stretch/>
        </p:blipFill>
        <p:spPr>
          <a:xfrm>
            <a:off x="0" y="828674"/>
            <a:ext cx="12030075" cy="5372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950A8-188B-46DA-A743-7AF1605080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5" t="32640" r="2578" b="14721"/>
          <a:stretch/>
        </p:blipFill>
        <p:spPr>
          <a:xfrm>
            <a:off x="1905000" y="2238375"/>
            <a:ext cx="9972675" cy="3609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87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48D5B-95E3-4AF2-8F5A-07D54F99D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4" t="19167" r="2344" b="28333"/>
          <a:stretch/>
        </p:blipFill>
        <p:spPr>
          <a:xfrm>
            <a:off x="307398" y="206087"/>
            <a:ext cx="6066803" cy="2186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FD03D-7E6B-4875-8024-362940CC1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44584" r="2344" b="4444"/>
          <a:stretch/>
        </p:blipFill>
        <p:spPr>
          <a:xfrm>
            <a:off x="1924050" y="3057525"/>
            <a:ext cx="9982200" cy="349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BB519-391C-412F-AEB8-28E9B7AA9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83" b="22222"/>
          <a:stretch/>
        </p:blipFill>
        <p:spPr>
          <a:xfrm>
            <a:off x="0" y="828674"/>
            <a:ext cx="12192000" cy="450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91D33-90F2-4EC7-AF8E-56A9F063E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3" b="26389"/>
          <a:stretch/>
        </p:blipFill>
        <p:spPr>
          <a:xfrm>
            <a:off x="0" y="828674"/>
            <a:ext cx="12192000" cy="4219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616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1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HAMLILI Fatima zohra</dc:creator>
  <cp:lastModifiedBy>HAMLILI Fatima zohra</cp:lastModifiedBy>
  <cp:revision>6</cp:revision>
  <dcterms:created xsi:type="dcterms:W3CDTF">2021-06-28T15:10:56Z</dcterms:created>
  <dcterms:modified xsi:type="dcterms:W3CDTF">2021-12-10T08:11:21Z</dcterms:modified>
</cp:coreProperties>
</file>